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C4A"/>
    <a:srgbClr val="623C30"/>
    <a:srgbClr val="83503F"/>
    <a:srgbClr val="3A1D19"/>
    <a:srgbClr val="4E121E"/>
    <a:srgbClr val="FBEFF1"/>
    <a:srgbClr val="F2CAD2"/>
    <a:srgbClr val="ECAEBA"/>
    <a:srgbClr val="E58F9F"/>
    <a:srgbClr val="D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2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4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8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8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748951"/>
            <a:ext cx="8856984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7200" b="1" dirty="0">
                <a:solidFill>
                  <a:schemeClr val="bg1"/>
                </a:solidFill>
                <a:effectLst>
                  <a:glow rad="127000">
                    <a:srgbClr val="604700"/>
                  </a:glow>
                </a:effectLst>
              </a:rPr>
              <a:t>EL LLAMADO DE JESÚS</a:t>
            </a:r>
          </a:p>
        </p:txBody>
      </p:sp>
    </p:spTree>
    <p:extLst>
      <p:ext uri="{BB962C8B-B14F-4D97-AF65-F5344CB8AC3E}">
        <p14:creationId xmlns:p14="http://schemas.microsoft.com/office/powerpoint/2010/main" val="299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644" y="116632"/>
            <a:ext cx="1855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cap="all" spc="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SAULO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-2738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“Más yendo por el camino, aconteció que, al llegar cerca de Damasco, repentinamente le rodeó un resplandor de luz del cielo; y cayendo en tierra, oyó una voz que le decía: </a:t>
            </a:r>
            <a:r>
              <a:rPr lang="es-ES" b="1" i="1" dirty="0">
                <a:latin typeface="Comic Sans MS" panose="030F0702030302020204" pitchFamily="66" charset="0"/>
              </a:rPr>
              <a:t>Saulo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Saulo</a:t>
            </a:r>
            <a:r>
              <a:rPr lang="es-ES" b="1" dirty="0">
                <a:latin typeface="Comic Sans MS" panose="030F0702030302020204" pitchFamily="66" charset="0"/>
              </a:rPr>
              <a:t>, ¿por qué me persigues? Él dijo: ¿Quién eres, Señor? Y le dijo: Yo soy Jesús, a quien tú persigues; dura cosa te es dar coces contra el aguijón”. </a:t>
            </a:r>
            <a:r>
              <a:rPr lang="es-ES" sz="1400" b="1" dirty="0">
                <a:latin typeface="Comic Sans MS" panose="030F0702030302020204" pitchFamily="66" charset="0"/>
              </a:rPr>
              <a:t>Hechos 9:3-4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417929"/>
            <a:ext cx="475252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</a:t>
            </a:r>
            <a:b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 estoy llamando con amor, con poder y con gloria, para que dejes de luchar contra Mí. Desde hoy, cumplirás Mis propósitos.</a:t>
            </a:r>
          </a:p>
        </p:txBody>
      </p:sp>
    </p:spTree>
    <p:extLst>
      <p:ext uri="{BB962C8B-B14F-4D97-AF65-F5344CB8AC3E}">
        <p14:creationId xmlns:p14="http://schemas.microsoft.com/office/powerpoint/2010/main" val="1971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85389" y="764704"/>
            <a:ext cx="21212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brightRoom" dir="t"/>
            </a:scene3d>
            <a:sp3d contourW="12700" prstMaterial="softEdge">
              <a:bevelT w="29210" h="1651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lvl="0"/>
            <a:r>
              <a:rPr lang="es-ES" sz="4400" b="1" spc="600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tx2">
                      <a:lumMod val="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PADRE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2052136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“Cerca de la hora novena, Jesús clamó a gran voz, diciendo: </a:t>
            </a:r>
            <a:r>
              <a:rPr lang="es-ES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Elí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Elí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, ¿lama </a:t>
            </a:r>
            <a:r>
              <a:rPr lang="es-E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sabactani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? Esto es: Dios mío, Dios mío, ¿por qué me has desamparado?”. </a:t>
            </a:r>
            <a:r>
              <a:rPr lang="es-E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Mateo 27:46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92488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sigue Mi ejemplo y clama a nuestro Padre celestial. Él estará allí contigo cuando estés con gran congoja o sufrimiento.</a:t>
            </a:r>
          </a:p>
        </p:txBody>
      </p:sp>
    </p:spTree>
    <p:extLst>
      <p:ext uri="{BB962C8B-B14F-4D97-AF65-F5344CB8AC3E}">
        <p14:creationId xmlns:p14="http://schemas.microsoft.com/office/powerpoint/2010/main" val="189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21574"/>
            <a:ext cx="2686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JERUSALÉN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91880" y="0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“¡</a:t>
            </a:r>
            <a:r>
              <a:rPr lang="es-ES" b="1" i="1" dirty="0">
                <a:latin typeface="Comic Sans MS" panose="030F0702030302020204" pitchFamily="66" charset="0"/>
              </a:rPr>
              <a:t>Jerusalén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Jerusalén</a:t>
            </a:r>
            <a:r>
              <a:rPr lang="es-ES" b="1" dirty="0">
                <a:latin typeface="Comic Sans MS" panose="030F0702030302020204" pitchFamily="66" charset="0"/>
              </a:rPr>
              <a:t>, que matas a los profetas, y apedreas a los que te son enviados! ¡Cuántas veces quise juntar a tus hijos, como la gallina junta sus polluelos debajo de las alas, y no quisiste!”. </a:t>
            </a:r>
            <a:r>
              <a:rPr lang="es-ES" sz="1400" b="1" dirty="0">
                <a:latin typeface="Comic Sans MS" panose="030F0702030302020204" pitchFamily="66" charset="0"/>
              </a:rPr>
              <a:t>Mateo 23:37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496" y="5489937"/>
            <a:ext cx="6264696" cy="1323439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te llamo con voz conmovida y con tierna solicitud. Anhelo que te vuelvas de tus perversos caminos. No quiero que te pierdas. Quiero darte la salvación.</a:t>
            </a:r>
          </a:p>
        </p:txBody>
      </p:sp>
    </p:spTree>
    <p:extLst>
      <p:ext uri="{BB962C8B-B14F-4D97-AF65-F5344CB8AC3E}">
        <p14:creationId xmlns:p14="http://schemas.microsoft.com/office/powerpoint/2010/main" val="42190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1124744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Pronto espero escuchar a Jesús diciéndome:</a:t>
            </a:r>
          </a:p>
          <a:p>
            <a:endParaRPr lang="es-ES" sz="2000" b="1" dirty="0"/>
          </a:p>
          <a:p>
            <a:r>
              <a:rPr lang="es-ES" sz="2000" b="1" dirty="0"/>
              <a:t>Eunice, Eunice; bien, buena sierva y fiel, sobre poco has sido fiel, sobre mucho te pondré. Entra en el gozo de tu Señor.</a:t>
            </a:r>
          </a:p>
          <a:p>
            <a:endParaRPr lang="es-ES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3923928" y="3698449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prstClr val="black"/>
                </a:solidFill>
              </a:rPr>
              <a:t>Deseo que muy pronto tú también puedas escuchar las palabras:</a:t>
            </a:r>
          </a:p>
          <a:p>
            <a:pPr lvl="0"/>
            <a:endParaRPr lang="es-ES" sz="2000" b="1" dirty="0">
              <a:solidFill>
                <a:prstClr val="black"/>
              </a:solidFill>
            </a:endParaRPr>
          </a:p>
          <a:p>
            <a:pPr lvl="0"/>
            <a:r>
              <a:rPr lang="es-ES" sz="2000" b="1" dirty="0">
                <a:solidFill>
                  <a:prstClr val="black"/>
                </a:solidFill>
              </a:rPr>
              <a:t>_______________, ______________; bien, buen(a) siervo(a) y fiel, sobre poco has sido fiel, sobre mucho te pondré. Entra en el gozo de tu Señor.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35896" y="260648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Mateo 25:21</a:t>
            </a:r>
          </a:p>
        </p:txBody>
      </p:sp>
    </p:spTree>
    <p:extLst>
      <p:ext uri="{BB962C8B-B14F-4D97-AF65-F5344CB8AC3E}">
        <p14:creationId xmlns:p14="http://schemas.microsoft.com/office/powerpoint/2010/main" val="22344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7684" y="580526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Preparado por Sergio y Eunice.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eunice@fustero.es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www.fustero.es</a:t>
            </a:r>
          </a:p>
        </p:txBody>
      </p:sp>
    </p:spTree>
    <p:extLst>
      <p:ext uri="{BB962C8B-B14F-4D97-AF65-F5344CB8AC3E}">
        <p14:creationId xmlns:p14="http://schemas.microsoft.com/office/powerpoint/2010/main" val="32546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64704"/>
            <a:ext cx="38884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¿Te ha llamado tu madre con urgencia alguna vez?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¿Cómo lo ha hecho?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¿Qué palabras ha usado para llamar tu atención?</a:t>
            </a:r>
          </a:p>
        </p:txBody>
      </p:sp>
      <p:pic>
        <p:nvPicPr>
          <p:cNvPr id="1026" name="Picture 2" descr="http://static.vix.com/es/sites/default/files/styles/large/public/imj/entrepadres/E/Enchufes-protectores-para-evitar-danos-en-los-ninos_0.jpg?itok=VxaaR9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780"/>
            <a:ext cx="4320480" cy="6487580"/>
          </a:xfrm>
          <a:prstGeom prst="rect">
            <a:avLst/>
          </a:prstGeom>
          <a:ln w="1270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847688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Te propongo que, después de cada personaje, rellenes con tu nombre (dos veces, claro) los espacios en blanco para que escuches lo que Jesús quiere decirte hoy.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188640"/>
            <a:ext cx="4680520" cy="2754600"/>
          </a:xfrm>
          <a:prstGeom prst="rect">
            <a:avLst/>
          </a:prstGeom>
          <a:solidFill>
            <a:schemeClr val="lt1">
              <a:alpha val="66000"/>
            </a:schemeClr>
          </a:solidFill>
          <a:ln w="57150">
            <a:noFill/>
          </a:ln>
          <a:effectLst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2400" b="1" dirty="0">
                <a:solidFill>
                  <a:prstClr val="black"/>
                </a:solidFill>
              </a:rPr>
              <a:t>Jesús, cuando quería dar un mensaje especial, usaba una forma peculiar de llamar a la persona: repetir su nombre dos veces.</a:t>
            </a:r>
          </a:p>
          <a:p>
            <a:pPr lvl="0">
              <a:spcBef>
                <a:spcPts val="600"/>
              </a:spcBef>
            </a:pPr>
            <a:r>
              <a:rPr lang="es-ES" sz="2400" b="1" dirty="0">
                <a:solidFill>
                  <a:prstClr val="black"/>
                </a:solidFill>
              </a:rPr>
              <a:t>Vamos a ver algunos ejemplos de personas que fueron llamadas por Jesús dos veces.</a:t>
            </a:r>
          </a:p>
        </p:txBody>
      </p:sp>
    </p:spTree>
    <p:extLst>
      <p:ext uri="{BB962C8B-B14F-4D97-AF65-F5344CB8AC3E}">
        <p14:creationId xmlns:p14="http://schemas.microsoft.com/office/powerpoint/2010/main" val="2002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020272" y="104402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ABRAHAM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6" y="44624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“Y extendió Abraham su mano y tomó el cuchillo para degollar a su hijo. Entonces el ángel de Jehová le dio voces desde el cielo, y dijo: 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Abraham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Abraham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. Y él respondió: Heme aquí. Y dijo: No extiendas tu mano sobre el muchacho, ni le hagas nada; porque ya conozco que temes a Dios, por cuanto no me rehusaste tu hijo, tu único”. 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Génesis 22:10-12</a:t>
            </a:r>
            <a:endParaRPr lang="es-E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21804" y="5579948"/>
            <a:ext cx="5994412" cy="1024955"/>
            <a:chOff x="521804" y="5579948"/>
            <a:chExt cx="5994412" cy="1024955"/>
          </a:xfrm>
        </p:grpSpPr>
        <p:sp>
          <p:nvSpPr>
            <p:cNvPr id="5" name="4 Rectángulo"/>
            <p:cNvSpPr/>
            <p:nvPr/>
          </p:nvSpPr>
          <p:spPr>
            <a:xfrm>
              <a:off x="521804" y="5589240"/>
              <a:ext cx="5994412" cy="1015663"/>
            </a:xfrm>
            <a:prstGeom prst="rect">
              <a:avLst/>
            </a:prstGeom>
            <a:solidFill>
              <a:srgbClr val="3C5245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_______________, ______________; en este momento crítico, detente y reflexiona para que puedas ver la solución que He provisto para ti.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70319" y="5579948"/>
              <a:ext cx="1597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(aquí tu nombre)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771800" y="5579948"/>
              <a:ext cx="1597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(aquí tu nombre)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9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C-EUNICE\FondosTematicos\JacobEsau\___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31" y="0"/>
            <a:ext cx="4763669" cy="684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7384"/>
            <a:ext cx="44279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3A2B00"/>
              </a:contourClr>
            </a:sp3d>
          </a:bodyPr>
          <a:lstStyle/>
          <a:p>
            <a:pPr lvl="0" algn="ctr"/>
            <a:r>
              <a:rPr lang="es-ES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JACOB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54868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“Salió Israel con todo lo que tenía, y vino a </a:t>
            </a:r>
            <a:r>
              <a:rPr lang="es-ES" b="1" dirty="0" err="1">
                <a:latin typeface="Comic Sans MS" panose="030F0702030302020204" pitchFamily="66" charset="0"/>
              </a:rPr>
              <a:t>Beerseba</a:t>
            </a:r>
            <a:r>
              <a:rPr lang="es-ES" b="1" dirty="0">
                <a:latin typeface="Comic Sans MS" panose="030F0702030302020204" pitchFamily="66" charset="0"/>
              </a:rPr>
              <a:t>, y ofreció sacrificios al Dios de su padre Isaac. Y habló Dios a Israel en visiones de noche, y dijo: </a:t>
            </a:r>
            <a:r>
              <a:rPr lang="es-ES" b="1" i="1" dirty="0">
                <a:latin typeface="Comic Sans MS" panose="030F0702030302020204" pitchFamily="66" charset="0"/>
              </a:rPr>
              <a:t>Jacob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Jacob</a:t>
            </a:r>
            <a:r>
              <a:rPr lang="es-ES" b="1" dirty="0">
                <a:latin typeface="Comic Sans MS" panose="030F0702030302020204" pitchFamily="66" charset="0"/>
              </a:rPr>
              <a:t>. Y él respondió: Heme aquí. Y dijo: Yo soy Dios, el Dios de tu padre; no temas de descender a Egipto, porque allí yo haré de ti una gran nación”. </a:t>
            </a:r>
            <a:r>
              <a:rPr lang="es-ES" sz="1400" b="1">
                <a:latin typeface="Comic Sans MS" panose="030F0702030302020204" pitchFamily="66" charset="0"/>
              </a:rPr>
              <a:t>Génesis </a:t>
            </a:r>
            <a:r>
              <a:rPr lang="es-ES" sz="1400" b="1" dirty="0">
                <a:latin typeface="Comic Sans MS" panose="030F0702030302020204" pitchFamily="66" charset="0"/>
              </a:rPr>
              <a:t>46:1-3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4769857"/>
            <a:ext cx="4176464" cy="1323439"/>
          </a:xfrm>
          <a:prstGeom prst="rect">
            <a:avLst/>
          </a:prstGeom>
          <a:solidFill>
            <a:srgbClr val="FFFFCC">
              <a:alpha val="66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quito tu temor, Te doy Mi aprobación y estaré contigo haciendo prosperar Mis planes.</a:t>
            </a:r>
          </a:p>
        </p:txBody>
      </p:sp>
    </p:spTree>
    <p:extLst>
      <p:ext uri="{BB962C8B-B14F-4D97-AF65-F5344CB8AC3E}">
        <p14:creationId xmlns:p14="http://schemas.microsoft.com/office/powerpoint/2010/main" val="18550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092280" y="1440071"/>
            <a:ext cx="1911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reezing" dir="t"/>
            </a:scene3d>
            <a:sp3d extrusionH="31750" contourW="6350" prstMaterial="powder">
              <a:bevelT w="19050" h="19050" prst="angle"/>
              <a:contourClr>
                <a:srgbClr val="FFFF00"/>
              </a:contourClr>
            </a:sp3d>
          </a:bodyPr>
          <a:lstStyle/>
          <a:p>
            <a:pPr lvl="0" algn="r"/>
            <a:r>
              <a:rPr lang="es-ES" sz="3600" b="1" spc="300" dirty="0">
                <a:ln/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MOISÉS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4" y="3717032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“Y se le apareció el Ángel de Jehová en una llama de fuego en medio de una zarza; y él miró, y vio que la zarza ardía en fuego, y la zarza no se consumía. Entonces Moisés dijo: Iré yo ahora y veré esta grande visión, por qué causa la zarza no se quema. Viendo Jehová que él iba a ver, lo llamó Dios de en medio de la zarza, y dijo: ¡</a:t>
            </a:r>
            <a:r>
              <a:rPr lang="es-ES" b="1" i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Moisés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Moisés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! Y él respondió: Heme aquí. Y dijo: No te acerques; quita tu calzado de tus pies, porque el lugar en que tú estás, tierra santa es”. </a:t>
            </a:r>
            <a:r>
              <a:rPr lang="es-ES" sz="1400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Éxodo 3:2-5</a:t>
            </a:r>
            <a:endParaRPr lang="es-ES" b="1" dirty="0">
              <a:solidFill>
                <a:schemeClr val="bg1"/>
              </a:solidFill>
              <a:effectLst>
                <a:glow rad="266700">
                  <a:srgbClr val="1E0F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2040" y="116632"/>
            <a:ext cx="4104456" cy="1323439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te muestro Mi santidad y te envío a realizar la misión que He preparado para ti.</a:t>
            </a:r>
          </a:p>
        </p:txBody>
      </p:sp>
    </p:spTree>
    <p:extLst>
      <p:ext uri="{BB962C8B-B14F-4D97-AF65-F5344CB8AC3E}">
        <p14:creationId xmlns:p14="http://schemas.microsoft.com/office/powerpoint/2010/main" val="1978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138405"/>
            <a:ext cx="2843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5400" b="1" spc="3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SAMUEL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5" y="116632"/>
            <a:ext cx="3024335" cy="3416320"/>
          </a:xfrm>
          <a:prstGeom prst="rect">
            <a:avLst/>
          </a:prstGeom>
          <a:solidFill>
            <a:srgbClr val="D9EFF7">
              <a:alpha val="64706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“Y dijo Elí a Samuel: Ve y acuéstate; y si te llamare, dirás: Habla, Jehová, porque tu siervo oye. Así se fue Samuel, y se acostó en su lugar. Y vino Jehová y se paró, y llamó como las otras veces: ¡</a:t>
            </a:r>
            <a:r>
              <a:rPr lang="es-ES" b="1" i="1" dirty="0">
                <a:latin typeface="Comic Sans MS" panose="030F0702030302020204" pitchFamily="66" charset="0"/>
              </a:rPr>
              <a:t>Samuel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Samuel</a:t>
            </a:r>
            <a:r>
              <a:rPr lang="es-ES" b="1" dirty="0">
                <a:latin typeface="Comic Sans MS" panose="030F0702030302020204" pitchFamily="66" charset="0"/>
              </a:rPr>
              <a:t>! Entonces Samuel dijo: Habla, porque tu siervo oye”. </a:t>
            </a:r>
            <a:r>
              <a:rPr lang="es-ES" sz="1400" b="1" dirty="0">
                <a:latin typeface="Comic Sans MS" panose="030F0702030302020204" pitchFamily="66" charset="0"/>
              </a:rPr>
              <a:t>1ª de Samuel 3:9-10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725705"/>
            <a:ext cx="5400600" cy="1015663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Yo te llamo con bondad y cariño, deseando que escuches Mi mensaje y lo compartas con otros.</a:t>
            </a:r>
          </a:p>
        </p:txBody>
      </p:sp>
    </p:spTree>
    <p:extLst>
      <p:ext uri="{BB962C8B-B14F-4D97-AF65-F5344CB8AC3E}">
        <p14:creationId xmlns:p14="http://schemas.microsoft.com/office/powerpoint/2010/main" val="8088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8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C-EUNICE\FondosTematicos\Maria y Marta\GC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92665" y="158580"/>
            <a:ext cx="19077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 prst="cross"/>
              <a:contourClr>
                <a:srgbClr val="4E121E"/>
              </a:contourClr>
            </a:sp3d>
          </a:bodyPr>
          <a:lstStyle/>
          <a:p>
            <a:pPr lvl="0"/>
            <a:r>
              <a:rPr lang="es-ES" sz="4400" b="1" dirty="0">
                <a:ln w="19050" cmpd="dbl">
                  <a:noFill/>
                  <a:prstDash val="solid"/>
                  <a:miter lim="800000"/>
                </a:ln>
                <a:gradFill>
                  <a:gsLst>
                    <a:gs pos="10000">
                      <a:srgbClr val="FBEFF1"/>
                    </a:gs>
                    <a:gs pos="60000">
                      <a:srgbClr val="F2CAD2"/>
                    </a:gs>
                    <a:gs pos="100000">
                      <a:srgbClr val="E58F9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MARTA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24128" y="150887"/>
            <a:ext cx="3312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“Ésta [Marta] tenía una hermana que se llamaba María, la cual, sentándose a los pies de Jesús, oía su palabra. Pero Marta se preocupaba con muchos quehaceres, y acercándose, dijo: Señor, ¿no te da cuidado que mi hermana me deje servir sola? Dile, pues, que me ayude. Respondiendo Jesús, le dijo: 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Marta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Marta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afanada y turbada estás con muchas cosas. Pero sólo una cosa es necesaria; y María ha escogido la buena parte, la cual no le será quitada”. 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Lucas 10:39-42</a:t>
            </a:r>
            <a:endParaRPr lang="es-E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72941" y="5489937"/>
            <a:ext cx="6635563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¡qué pena y tristeza tengo! ¿Por qué no quieres pasar más tiempo Conmigo? ¿Por qué no dedicas tiempo a leer tu Biblia y a hablar Conmigo en oración? Anhelo que cada día te relaciones más Conmigo.</a:t>
            </a:r>
          </a:p>
        </p:txBody>
      </p:sp>
    </p:spTree>
    <p:extLst>
      <p:ext uri="{BB962C8B-B14F-4D97-AF65-F5344CB8AC3E}">
        <p14:creationId xmlns:p14="http://schemas.microsoft.com/office/powerpoint/2010/main" val="14255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PC-EUNICE\FondosTematicos\Jesus\SantaCena\pedr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716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40560" y="1772816"/>
            <a:ext cx="309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SIMÓN PEDRO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7" y="18490"/>
            <a:ext cx="4320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“Dijo también el Señor: </a:t>
            </a:r>
            <a:r>
              <a:rPr lang="es-ES" b="1" i="1" dirty="0">
                <a:latin typeface="Comic Sans MS" panose="030F0702030302020204" pitchFamily="66" charset="0"/>
              </a:rPr>
              <a:t>Simón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Simón</a:t>
            </a:r>
            <a:r>
              <a:rPr lang="es-ES" b="1" dirty="0">
                <a:latin typeface="Comic Sans MS" panose="030F0702030302020204" pitchFamily="66" charset="0"/>
              </a:rPr>
              <a:t>, he aquí Satanás os ha pedido para zarandearos como a trigo; pero yo he rogado por ti, que tu fe no falte; y tú, una vez vuelto, confirma a tus hermanos”. </a:t>
            </a:r>
            <a:r>
              <a:rPr lang="es-ES" sz="1400" b="1" dirty="0">
                <a:latin typeface="Comic Sans MS" panose="030F0702030302020204" pitchFamily="66" charset="0"/>
              </a:rPr>
              <a:t>Lucas 22:31-32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4007" y="188640"/>
            <a:ext cx="4408561" cy="1323439"/>
          </a:xfrm>
          <a:prstGeom prst="rect">
            <a:avLst/>
          </a:prstGeom>
          <a:solidFill>
            <a:srgbClr val="83503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tengo un interés personal en tus pruebas y tentaciones; y Le pido a Mi Padre que tu fe no falte.</a:t>
            </a:r>
          </a:p>
        </p:txBody>
      </p:sp>
    </p:spTree>
    <p:extLst>
      <p:ext uri="{BB962C8B-B14F-4D97-AF65-F5344CB8AC3E}">
        <p14:creationId xmlns:p14="http://schemas.microsoft.com/office/powerpoint/2010/main" val="3567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1140</Words>
  <Application>Microsoft Office PowerPoint</Application>
  <PresentationFormat>Presentación en pantalla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52</cp:revision>
  <dcterms:created xsi:type="dcterms:W3CDTF">2016-12-10T17:06:09Z</dcterms:created>
  <dcterms:modified xsi:type="dcterms:W3CDTF">2026-01-29T14:28:46Z</dcterms:modified>
</cp:coreProperties>
</file>